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5E1-B766-429D-BD22-DBA887265D5D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4AF5-5C9A-4047-8DF5-E240998693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19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5E1-B766-429D-BD22-DBA887265D5D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4AF5-5C9A-4047-8DF5-E240998693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9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5E1-B766-429D-BD22-DBA887265D5D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4AF5-5C9A-4047-8DF5-E240998693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99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5E1-B766-429D-BD22-DBA887265D5D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4AF5-5C9A-4047-8DF5-E240998693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38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5E1-B766-429D-BD22-DBA887265D5D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4AF5-5C9A-4047-8DF5-E240998693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15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5E1-B766-429D-BD22-DBA887265D5D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4AF5-5C9A-4047-8DF5-E240998693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16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5E1-B766-429D-BD22-DBA887265D5D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4AF5-5C9A-4047-8DF5-E240998693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56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5E1-B766-429D-BD22-DBA887265D5D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4AF5-5C9A-4047-8DF5-E240998693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7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5E1-B766-429D-BD22-DBA887265D5D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4AF5-5C9A-4047-8DF5-E240998693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6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5E1-B766-429D-BD22-DBA887265D5D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4AF5-5C9A-4047-8DF5-E240998693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51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5E1-B766-429D-BD22-DBA887265D5D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4AF5-5C9A-4047-8DF5-E240998693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21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75E1-B766-429D-BD22-DBA887265D5D}" type="datetimeFigureOut">
              <a:rPr lang="zh-CN" altLang="en-US" smtClean="0"/>
              <a:t>2018/8/30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4AF5-5C9A-4047-8DF5-E240998693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730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12" y="1284511"/>
            <a:ext cx="2862945" cy="28629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14625" y="4484912"/>
            <a:ext cx="59627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zh-CN" sz="3200" dirty="0"/>
              <a:t>北京冬奥组委</a:t>
            </a:r>
            <a:r>
              <a:rPr lang="zh-CN" altLang="zh-CN" sz="3200" dirty="0" smtClean="0"/>
              <a:t>官方</a:t>
            </a:r>
            <a:endParaRPr lang="en-US" altLang="zh-CN" sz="3200" dirty="0" smtClean="0"/>
          </a:p>
          <a:p>
            <a:pPr algn="ctr"/>
            <a:r>
              <a:rPr lang="zh-CN" altLang="zh-CN" sz="3200" dirty="0" smtClean="0"/>
              <a:t>微</a:t>
            </a:r>
            <a:r>
              <a:rPr lang="zh-CN" altLang="zh-CN" sz="3200" dirty="0"/>
              <a:t>信公众号</a:t>
            </a:r>
            <a:r>
              <a:rPr lang="en-US" altLang="zh-CN" sz="3200" dirty="0"/>
              <a:t>“</a:t>
            </a:r>
            <a:r>
              <a:rPr lang="zh-CN" altLang="zh-CN" sz="3200" dirty="0"/>
              <a:t>北京</a:t>
            </a:r>
            <a:r>
              <a:rPr lang="en-US" altLang="zh-CN" sz="3200" dirty="0"/>
              <a:t>2022</a:t>
            </a:r>
            <a:r>
              <a:rPr lang="zh-CN" altLang="zh-CN" sz="3200" dirty="0"/>
              <a:t>年冬奥会</a:t>
            </a:r>
            <a:r>
              <a:rPr lang="en-US" altLang="zh-CN" sz="3200" dirty="0"/>
              <a:t>”</a:t>
            </a:r>
            <a:endParaRPr lang="zh-CN" alt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69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35" y="528977"/>
            <a:ext cx="3430974" cy="57629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90" y="547517"/>
            <a:ext cx="3782109" cy="57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46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/>
          <a:stretch/>
        </p:blipFill>
        <p:spPr>
          <a:xfrm>
            <a:off x="704371" y="571500"/>
            <a:ext cx="3319549" cy="56377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21" y="1059510"/>
            <a:ext cx="2875770" cy="48483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93" y="1057433"/>
            <a:ext cx="2803835" cy="4855202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475509" y="2078182"/>
            <a:ext cx="1766455" cy="65462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3483593" y="2239240"/>
            <a:ext cx="1670298" cy="332509"/>
          </a:xfrm>
          <a:prstGeom prst="rightArrow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32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/>
          <a:stretch/>
        </p:blipFill>
        <p:spPr>
          <a:xfrm>
            <a:off x="704371" y="571500"/>
            <a:ext cx="3319549" cy="56377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62" y="1104312"/>
            <a:ext cx="2987765" cy="49263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89" y="1104312"/>
            <a:ext cx="3040002" cy="4903573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325702" y="3057884"/>
            <a:ext cx="1670298" cy="332509"/>
          </a:xfrm>
          <a:prstGeom prst="rightArrow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470394" y="2777330"/>
            <a:ext cx="1766455" cy="65462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11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/>
          <a:stretch/>
        </p:blipFill>
        <p:spPr>
          <a:xfrm>
            <a:off x="704371" y="571500"/>
            <a:ext cx="3319549" cy="56377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97" y="1061990"/>
            <a:ext cx="2801648" cy="48570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68" y="1066884"/>
            <a:ext cx="2854230" cy="4852190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3391593" y="3685654"/>
            <a:ext cx="1671921" cy="332509"/>
          </a:xfrm>
          <a:prstGeom prst="rightArrow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479713" y="3452739"/>
            <a:ext cx="1766455" cy="65462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38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14" y="948617"/>
            <a:ext cx="2891295" cy="48655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11" y="948617"/>
            <a:ext cx="2882311" cy="48706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7" y="439462"/>
            <a:ext cx="3565011" cy="60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0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86" y="980305"/>
            <a:ext cx="2913360" cy="48115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11" y="976930"/>
            <a:ext cx="2986097" cy="48149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28" y="618506"/>
            <a:ext cx="3259617" cy="5475137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664108" y="4051256"/>
            <a:ext cx="1766455" cy="59556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74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40" y="452251"/>
            <a:ext cx="3535175" cy="60214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"/>
          <a:stretch/>
        </p:blipFill>
        <p:spPr>
          <a:xfrm>
            <a:off x="6139001" y="452251"/>
            <a:ext cx="3497283" cy="602145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929101" y="4699645"/>
            <a:ext cx="1766455" cy="59556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95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15</Words>
  <Application>Microsoft Office PowerPoint</Application>
  <PresentationFormat>宽屏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Sb</dc:creator>
  <cp:lastModifiedBy>陈 新凯</cp:lastModifiedBy>
  <cp:revision>14</cp:revision>
  <dcterms:created xsi:type="dcterms:W3CDTF">2018-08-30T06:24:31Z</dcterms:created>
  <dcterms:modified xsi:type="dcterms:W3CDTF">2018-08-30T12:57:53Z</dcterms:modified>
</cp:coreProperties>
</file>